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73971" y="1609503"/>
            <a:ext cx="5126483" cy="1068931"/>
            <a:chOff x="1873971" y="1858085"/>
            <a:chExt cx="4680000" cy="911559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13894" y="1858085"/>
              <a:ext cx="4330623" cy="911559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دستاورد  و 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پروژه: مقاله </a:t>
              </a:r>
              <a:r>
                <a:rPr lang="en-US" sz="2000" b="1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isi</a:t>
              </a:r>
              <a:r>
                <a:rPr lang="fa-IR" sz="2000" b="1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 </a:t>
              </a:r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justLow" rtl="0"/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Modified droop control for improving adaptive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impedance 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strategy for parallel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distributed 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generation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units in 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islanded </a:t>
              </a:r>
              <a:r>
                <a:rPr lang="en-US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microgrids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fa-I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یک سال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13894" y="3121494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بازار هدف:</a:t>
            </a:r>
          </a:p>
          <a:p>
            <a:pPr algn="just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دانشجویان کارشناسی و کارشناسی ارشد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8" y="5506217"/>
            <a:ext cx="1091019" cy="14074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7284" y="4267932"/>
            <a:ext cx="3706756" cy="478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2404</TotalTime>
  <Words>95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248</cp:revision>
  <dcterms:created xsi:type="dcterms:W3CDTF">2014-10-25T05:52:28Z</dcterms:created>
  <dcterms:modified xsi:type="dcterms:W3CDTF">2020-12-06T19:27:24Z</dcterms:modified>
</cp:coreProperties>
</file>